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2" r:id="rId5"/>
    <p:sldId id="261" r:id="rId6"/>
    <p:sldId id="266" r:id="rId7"/>
    <p:sldId id="265" r:id="rId8"/>
    <p:sldId id="257" r:id="rId9"/>
    <p:sldId id="260" r:id="rId10"/>
    <p:sldId id="264" r:id="rId11"/>
    <p:sldId id="25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020"/>
    <a:srgbClr val="1E2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BB508-8608-44F8-8E83-A94A931DB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780B03-1895-432D-B0FC-E56175160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15C1D9-3368-409B-A1D2-D7F5D14E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5A6607-C5BB-479E-9B2F-4AACA734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2FAC97-40D2-407E-8EFC-9D8CE420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77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38BA00-B302-4A7D-9E26-9F6FF84B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D3149F-6AC9-4D17-A7BB-38EC6A854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8EC647-307F-40CE-B180-D12EB366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640B62-80FB-42AD-8CE3-AAD4A4627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5969B8-8454-46E6-AD7C-6C2687F8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31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2AA5A0-B5D7-4A32-8C4C-2DAB14F0D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E968C1-7543-4547-830B-7D3249FDD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736C07-5A48-404B-ACA5-0DF69E36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370B55-F57B-45BC-8940-07AE4EBC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82E856-FB79-4C0F-845F-3338A491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32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02BB2-5D98-49A2-9D83-43BED8164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DC99F1-D755-488C-B96A-40BA98CC4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8A00BE-AA66-4F28-B5EC-2B9B3457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39876D-1FFD-4EA6-BF8D-218E2A07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C74800-831C-458B-A147-332FD66B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36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37A55-1C8B-40BE-A3A7-C91B1FCB4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54EBD6-5D80-455E-8B6F-80DEEC057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E1DABF-6167-4E3C-9D0A-E7A80A3F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A0665B-2C44-464C-8FC3-EF4BC4F5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7A272D-100C-4A75-87EE-3C78A2C8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55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FFC21-F63C-4C34-9036-4933DB230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44D09D-F606-486D-9FB6-3B44CD2B9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FAD0240-5151-4A23-B2F0-7EDFB1D9D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A99547-A5E8-4F7A-873A-8A3DEC8B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FABAF5-F09C-4BAE-99B4-190480445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154377-026E-4525-86E6-C4A60009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71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56044-7507-4A4E-AAA2-0B772B9B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0E088C-0201-485F-ABAF-9511C46FF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A6F8B2-ABBF-4093-ABE7-DB43D2722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160445-2170-47F3-9247-5D7498856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FF0FBCA-66BE-4039-B37E-57F46869F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631409-153C-4BAB-8A6B-BC60E24F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E73FFBE-6F57-407C-82AD-54FBE9E6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B517554-1882-4F30-83DD-31B7793C1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3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ABE87-B143-4776-A312-E13A9E98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388B2E5-A708-4076-95B3-44CD60AE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54AB3A-0FE7-443E-B14C-BE79AA28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AAFF76B-894E-475A-AF49-A302607F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3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085E7E1-1970-4DDF-957A-4D73FDEC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9664981-A2E9-41E2-B806-E2C6BC89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C23875F-42FD-4933-A16C-4425C86F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18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3879A-ECCA-49AC-AEFE-F7E43B8C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F4A546-96F3-48D2-9DF2-1D3CA7410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68E1975-C3B4-441C-B2F6-8AB7B031E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06D5BE-5021-4F7E-AFCE-B7071C05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CD8624-ACE8-42DA-A398-2B48F421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4D4605-7901-4FCB-BE9B-6D4207CAB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66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74B64-C01B-4685-BE19-16143E64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C26AB71-9999-4DE3-B161-00D599881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1DD54B-F45A-48BF-83B9-59D64B93F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064B03-AF45-49DB-8FA9-B5FEBC3C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5F1387-2A36-4999-857F-786AF687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3919FA-B1C8-4B78-905C-29D2C3F8B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08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A925B1-86A1-4F8A-B823-DC0B3BD16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C93EBE-47CD-4141-BC67-4609DE5A0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144997-A342-48D6-901A-7E9007E77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90B7B-63D2-4CBC-A2FE-BF6B08C13A66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11DE6D-5925-45E7-B3C4-83D63FFC2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4FFEFD-DFB5-4971-811F-CBCCCB358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7C5A-12B4-4CB7-AB4E-799777BA6C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00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BCAD300F-C265-4735-BB96-B1E088AC2259}"/>
              </a:ext>
            </a:extLst>
          </p:cNvPr>
          <p:cNvSpPr txBox="1"/>
          <p:nvPr/>
        </p:nvSpPr>
        <p:spPr>
          <a:xfrm>
            <a:off x="2569698" y="2066280"/>
            <a:ext cx="5031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accent6">
                    <a:lumMod val="50000"/>
                  </a:schemeClr>
                </a:solidFill>
              </a:rPr>
              <a:t>TÍTULO DO TRABALHO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05F94D3-0E7D-47D0-9248-78FED785F7A0}"/>
              </a:ext>
            </a:extLst>
          </p:cNvPr>
          <p:cNvSpPr txBox="1"/>
          <p:nvPr/>
        </p:nvSpPr>
        <p:spPr>
          <a:xfrm>
            <a:off x="796814" y="3425693"/>
            <a:ext cx="64148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Nome do autor 1</a:t>
            </a:r>
          </a:p>
          <a:p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Nome do autor 2</a:t>
            </a:r>
          </a:p>
          <a:p>
            <a:r>
              <a:rPr lang="pt-BR" sz="2000" dirty="0">
                <a:solidFill>
                  <a:srgbClr val="335020"/>
                </a:solidFill>
                <a:cs typeface="Arial" pitchFamily="34" charset="0"/>
              </a:rPr>
              <a:t>Orientador (se houver):</a:t>
            </a:r>
            <a:br>
              <a:rPr lang="pt-BR" sz="2000" dirty="0">
                <a:solidFill>
                  <a:srgbClr val="335020"/>
                </a:solidFill>
                <a:cs typeface="Arial" pitchFamily="34" charset="0"/>
              </a:rPr>
            </a:br>
            <a:r>
              <a:rPr lang="pt-BR" sz="2000" dirty="0">
                <a:solidFill>
                  <a:srgbClr val="335020"/>
                </a:solidFill>
                <a:cs typeface="Arial" pitchFamily="34" charset="0"/>
              </a:rPr>
              <a:t>Agência de fomento (se houver): (CNPq, FA, </a:t>
            </a:r>
            <a:r>
              <a:rPr lang="pt-BR" sz="2000" dirty="0" err="1">
                <a:solidFill>
                  <a:srgbClr val="335020"/>
                </a:solidFill>
                <a:cs typeface="Arial" pitchFamily="34" charset="0"/>
              </a:rPr>
              <a:t>Unespar</a:t>
            </a:r>
            <a:r>
              <a:rPr lang="pt-BR" sz="2000" dirty="0">
                <a:solidFill>
                  <a:srgbClr val="335020"/>
                </a:solidFill>
                <a:cs typeface="Arial" pitchFamily="34" charset="0"/>
              </a:rPr>
              <a:t>, Voluntária)</a:t>
            </a:r>
          </a:p>
          <a:p>
            <a:r>
              <a:rPr lang="pt-BR" sz="2000" dirty="0">
                <a:solidFill>
                  <a:srgbClr val="335020"/>
                </a:solidFill>
                <a:cs typeface="Arial" pitchFamily="34" charset="0"/>
              </a:rPr>
              <a:t>Programa Institucional (se houver): (PIC,PIBITI, PIBID)</a:t>
            </a:r>
          </a:p>
          <a:p>
            <a:r>
              <a:rPr lang="pt-BR" sz="2000" dirty="0">
                <a:solidFill>
                  <a:schemeClr val="accent6">
                    <a:lumMod val="50000"/>
                  </a:schemeClr>
                </a:solidFill>
              </a:rPr>
              <a:t>Instituição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290D7D96-3336-45CA-ADE0-AA7360440570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3ACCB5AA-347B-4585-8492-C020EE4A7451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A45C9C9E-E032-4BDE-AEDD-1BCBAE330D72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>
              <a:extLst>
                <a:ext uri="{FF2B5EF4-FFF2-40B4-BE49-F238E27FC236}">
                  <a16:creationId xmlns:a16="http://schemas.microsoft.com/office/drawing/2014/main" id="{5BAF5C83-2C3D-42F6-9DD7-39E1272AFDA5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7E943EB5-4F60-4184-834D-3E9BD399A191}"/>
              </a:ext>
            </a:extLst>
          </p:cNvPr>
          <p:cNvGrpSpPr/>
          <p:nvPr/>
        </p:nvGrpSpPr>
        <p:grpSpPr>
          <a:xfrm>
            <a:off x="7776267" y="880789"/>
            <a:ext cx="4159348" cy="5663595"/>
            <a:chOff x="7776267" y="880789"/>
            <a:chExt cx="4159348" cy="5663595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EC334751-E7A9-4AE9-9EB6-F4748A9158FD}"/>
                </a:ext>
              </a:extLst>
            </p:cNvPr>
            <p:cNvSpPr txBox="1"/>
            <p:nvPr/>
          </p:nvSpPr>
          <p:spPr>
            <a:xfrm>
              <a:off x="7776267" y="880789"/>
              <a:ext cx="4159348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XII Seminário de Estudos Linguísticos</a:t>
              </a:r>
              <a:r>
                <a:rPr lang="pt-BR" sz="4000" b="1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 e </a:t>
              </a:r>
              <a:r>
                <a:rPr lang="pt-BR" sz="4000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Literários de Paranavaí</a:t>
              </a:r>
            </a:p>
          </p:txBody>
        </p:sp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E1DF647F-E729-4360-9E5B-5C5BCD419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9639" y="4775314"/>
              <a:ext cx="1531452" cy="1743843"/>
            </a:xfrm>
            <a:prstGeom prst="rect">
              <a:avLst/>
            </a:prstGeom>
          </p:spPr>
        </p:pic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BD838E2-5426-4CD7-A7B6-20B731CCE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5795" y="4800540"/>
              <a:ext cx="1743844" cy="17438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6368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07662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BCAD300F-C265-4735-BB96-B1E088AC2259}"/>
              </a:ext>
            </a:extLst>
          </p:cNvPr>
          <p:cNvSpPr txBox="1"/>
          <p:nvPr/>
        </p:nvSpPr>
        <p:spPr>
          <a:xfrm>
            <a:off x="2630658" y="2491064"/>
            <a:ext cx="43838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chemeClr val="accent6">
                    <a:lumMod val="50000"/>
                  </a:schemeClr>
                </a:solidFill>
                <a:latin typeface="Britannic Bold" panose="020B0903060703020204" pitchFamily="34" charset="0"/>
              </a:rPr>
              <a:t>Obrigado/a!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91A6B8-DC10-4F67-87C1-D88960F213DE}"/>
              </a:ext>
            </a:extLst>
          </p:cNvPr>
          <p:cNvSpPr txBox="1"/>
          <p:nvPr/>
        </p:nvSpPr>
        <p:spPr>
          <a:xfrm>
            <a:off x="2630658" y="3540742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335020"/>
                </a:solidFill>
              </a:rPr>
              <a:t>E-mail: (opcional)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33B80D8-14DC-4ED9-9001-BE7E50184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804" y="6243196"/>
            <a:ext cx="310341" cy="32105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F7999D6-93F0-446A-93DD-281235D81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044" y="6202802"/>
            <a:ext cx="317935" cy="32105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9D2A37A-AA60-4A74-8DEE-E09A8B3200DA}"/>
              </a:ext>
            </a:extLst>
          </p:cNvPr>
          <p:cNvSpPr txBox="1"/>
          <p:nvPr/>
        </p:nvSpPr>
        <p:spPr>
          <a:xfrm>
            <a:off x="2008056" y="6302637"/>
            <a:ext cx="3020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@</a:t>
            </a:r>
            <a:r>
              <a:rPr lang="pt-BR" sz="1100" dirty="0" err="1"/>
              <a:t>Letras_pvai_oficial</a:t>
            </a:r>
            <a:endParaRPr lang="pt-BR" sz="11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57CCCB9-9B62-46B8-BBAF-2E81787CEA92}"/>
              </a:ext>
            </a:extLst>
          </p:cNvPr>
          <p:cNvSpPr txBox="1"/>
          <p:nvPr/>
        </p:nvSpPr>
        <p:spPr>
          <a:xfrm>
            <a:off x="5206185" y="6262243"/>
            <a:ext cx="2621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https://www.facebook.com/unesparpvai/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1D0833D5-38CF-45D7-A726-7D54D404A848}"/>
              </a:ext>
            </a:extLst>
          </p:cNvPr>
          <p:cNvGrpSpPr/>
          <p:nvPr/>
        </p:nvGrpSpPr>
        <p:grpSpPr>
          <a:xfrm>
            <a:off x="7827634" y="900652"/>
            <a:ext cx="4159348" cy="5663595"/>
            <a:chOff x="8032652" y="906015"/>
            <a:chExt cx="4159348" cy="5663595"/>
          </a:xfrm>
        </p:grpSpPr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9F8366EC-31B6-43B8-8468-5F1F03CCE393}"/>
                </a:ext>
              </a:extLst>
            </p:cNvPr>
            <p:cNvSpPr txBox="1"/>
            <p:nvPr/>
          </p:nvSpPr>
          <p:spPr>
            <a:xfrm>
              <a:off x="8032652" y="906015"/>
              <a:ext cx="4159348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XI Seminário de Estudos Linguísticos</a:t>
              </a:r>
              <a:r>
                <a:rPr lang="pt-BR" sz="4000" b="1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 </a:t>
              </a:r>
              <a:r>
                <a:rPr lang="pt-BR" sz="4000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e</a:t>
              </a:r>
              <a:r>
                <a:rPr lang="pt-BR" sz="4000" b="1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 </a:t>
              </a:r>
              <a:r>
                <a:rPr lang="pt-BR" sz="4000" dirty="0">
                  <a:solidFill>
                    <a:srgbClr val="335020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Bahnschrift SemiLight SemiConde" panose="020B0502040204020203" pitchFamily="34" charset="0"/>
                </a:rPr>
                <a:t>Literários de Paranavaí</a:t>
              </a:r>
            </a:p>
          </p:txBody>
        </p:sp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18F5BF1E-5C46-4F82-88DF-E37D6C0AD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6024" y="4800540"/>
              <a:ext cx="1531452" cy="1743843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7E8FC971-6EC6-4B75-82EA-AF531C873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0992" y="4825766"/>
              <a:ext cx="1743844" cy="17438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197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Adicione aqui o seu texto. </a:t>
            </a:r>
          </a:p>
          <a:p>
            <a:r>
              <a:rPr lang="pt-BR" sz="2400" dirty="0"/>
              <a:t>Utilize </a:t>
            </a:r>
            <a:r>
              <a:rPr lang="pt-BR" sz="2400"/>
              <a:t>fonte tamanho </a:t>
            </a:r>
            <a:r>
              <a:rPr lang="pt-BR" sz="2400" dirty="0"/>
              <a:t>24.  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09621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20660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97652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8980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02389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93179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4D519856-C27A-4B6D-BC59-B0BF081AF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939"/>
            <a:ext cx="10515600" cy="915035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accent6">
                    <a:lumMod val="50000"/>
                  </a:schemeClr>
                </a:solidFill>
                <a:latin typeface="Bahnschrift SemiLight SemiConde" panose="020B0502040204020203" pitchFamily="34" charset="0"/>
              </a:rPr>
              <a:t>Referências Bibliográficas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F37E691-67D9-4E75-A6B4-FD82B3897FBB}"/>
              </a:ext>
            </a:extLst>
          </p:cNvPr>
          <p:cNvSpPr txBox="1"/>
          <p:nvPr/>
        </p:nvSpPr>
        <p:spPr>
          <a:xfrm>
            <a:off x="576943" y="1294742"/>
            <a:ext cx="1041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o seu texto.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92A7B0E0-93AA-4DE5-BBA4-6A5FEA1DEE50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1A605D27-93C6-4B35-BAE1-920BB58FE500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17161ACD-5123-4385-ABE5-7B1BC95A6E27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24A62890-C864-4510-BD9D-C815E70AB06E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24815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AD851F1-6B71-40CD-8267-F8F82D25E72D}"/>
              </a:ext>
            </a:extLst>
          </p:cNvPr>
          <p:cNvSpPr txBox="1"/>
          <p:nvPr/>
        </p:nvSpPr>
        <p:spPr>
          <a:xfrm>
            <a:off x="493486" y="435427"/>
            <a:ext cx="1154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Adicione aqui o seu texto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A97050D9-D41F-4E26-95A2-02C2E2B16C41}"/>
              </a:ext>
            </a:extLst>
          </p:cNvPr>
          <p:cNvGrpSpPr/>
          <p:nvPr/>
        </p:nvGrpSpPr>
        <p:grpSpPr>
          <a:xfrm>
            <a:off x="0" y="0"/>
            <a:ext cx="1393371" cy="6858000"/>
            <a:chOff x="0" y="0"/>
            <a:chExt cx="1393371" cy="68580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969FE7A-91A1-478F-98CF-732F6130A1C8}"/>
                </a:ext>
              </a:extLst>
            </p:cNvPr>
            <p:cNvSpPr/>
            <p:nvPr/>
          </p:nvSpPr>
          <p:spPr>
            <a:xfrm>
              <a:off x="0" y="0"/>
              <a:ext cx="232229" cy="6858000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BE6DFC5D-7FA6-4966-BD6E-B594D1BFF92B}"/>
                </a:ext>
              </a:extLst>
            </p:cNvPr>
            <p:cNvSpPr/>
            <p:nvPr/>
          </p:nvSpPr>
          <p:spPr>
            <a:xfrm>
              <a:off x="232229" y="0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9940F37-2E92-4FFB-A7C5-DFB6ACC27376}"/>
                </a:ext>
              </a:extLst>
            </p:cNvPr>
            <p:cNvSpPr/>
            <p:nvPr/>
          </p:nvSpPr>
          <p:spPr>
            <a:xfrm>
              <a:off x="232229" y="6677464"/>
              <a:ext cx="1161142" cy="174171"/>
            </a:xfrm>
            <a:prstGeom prst="rect">
              <a:avLst/>
            </a:prstGeom>
            <a:solidFill>
              <a:srgbClr val="335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55297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112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Bahnschrift SemiLight SemiConde</vt:lpstr>
      <vt:lpstr>Britannic Bold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 Bibliográficas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Jose Silva</dc:creator>
  <cp:lastModifiedBy>Marcelo Jose Silva</cp:lastModifiedBy>
  <cp:revision>39</cp:revision>
  <dcterms:created xsi:type="dcterms:W3CDTF">2021-10-15T01:57:20Z</dcterms:created>
  <dcterms:modified xsi:type="dcterms:W3CDTF">2025-06-23T13:43:06Z</dcterms:modified>
</cp:coreProperties>
</file>